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64126-BF03-48F7-8985-B95964B35CDB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5795C-E59D-4B7A-9989-29DD13298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4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E775-ABC7-4BE0-9532-619720D8DF7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CEC9-A756-4133-A7F6-CDAD25597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8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400" advTm="20000">
        <p:fade/>
      </p:transition>
    </mc:Choice>
    <mc:Fallback>
      <p:transition spd="slow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ZKpLODGBO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ikelewis/4454572396/" TargetMode="External"/><Relationship Id="rId2" Type="http://schemas.openxmlformats.org/officeDocument/2006/relationships/hyperlink" Target="http://www.flickr.com/photos/ferranp/5080018607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photos/41284017@N08/9669122631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5.staticflickr.com/4021/5080018607_ce8a336fd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38800" y="5181600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Florida Migrants…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48494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arm3.staticflickr.com/2862/10446234114_8a5d13ebc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phanie\AppData\Local\Microsoft\Windows\Temporary Internet Files\Content.Outlook\NOGQLAA3\IMG_20131021_182031_91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172">
            <a:off x="641864" y="1183890"/>
            <a:ext cx="67056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5029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Next step…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8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1.staticflickr.com/166/421544834_9c9a69ab1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6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2743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Family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ephanie\Pictures\eye on the Y\eye on the Y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R.C.M.A.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9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3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7620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YMCA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2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ephanie\Pictures\giving tree\giving tree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Help…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5164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5638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Farmworker Housing and Working Conditions via </a:t>
            </a:r>
            <a:r>
              <a:rPr lang="en-US" b="1" dirty="0" smtClean="0">
                <a:hlinkClick r:id="rId2"/>
              </a:rPr>
              <a:t>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5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5.staticflickr.com/4017/4454572396_0590458567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" y="0"/>
            <a:ext cx="9141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Moving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1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Credits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Photo Credit via Flickr by </a:t>
            </a:r>
            <a:r>
              <a:rPr lang="en-US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Ferran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Pestana</a:t>
            </a:r>
            <a:endParaRPr 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000" u="sng" dirty="0" smtClean="0">
                <a:hlinkClick r:id="rId2"/>
              </a:rPr>
              <a:t>http://www.flickr.com/photos/ferranp/5080018607/</a:t>
            </a:r>
            <a:r>
              <a:rPr lang="en-US" sz="2000" u="sng" dirty="0" smtClean="0"/>
              <a:t> 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Photo credit via Flickr by Mike Lewis (March 2010)</a:t>
            </a:r>
          </a:p>
          <a:p>
            <a:r>
              <a:rPr lang="en-US" sz="2000" u="sng" dirty="0" smtClean="0">
                <a:hlinkClick r:id="rId3"/>
              </a:rPr>
              <a:t>http://www.flickr.com/photos/mikelewis/4454572396/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Photo credit via Flickr for various pictures by U.S Department of Agriculture (photo stream)</a:t>
            </a:r>
          </a:p>
          <a:p>
            <a:r>
              <a:rPr lang="en-US" sz="2000" u="sng" dirty="0" smtClean="0">
                <a:hlinkClick r:id="rId4"/>
              </a:rPr>
              <a:t>http://www.flickr.com/photos/41284017@N08/9669122631/</a:t>
            </a:r>
            <a:endParaRPr lang="en-US" sz="2000" u="sng" dirty="0" smtClean="0"/>
          </a:p>
          <a:p>
            <a:endParaRPr lang="en-US" sz="2000" u="sng" dirty="0" smtClean="0"/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Photo credit to Stephanie Pepper for various migrant camp and children’s photos.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(October 2013)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Farmworker Housing and Working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onditions, Video Credit to YouTube.com </a:t>
            </a: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Special thank you to </a:t>
            </a:r>
            <a:r>
              <a:rPr lang="en-US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Lipman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Farming located in Naples</a:t>
            </a:r>
            <a:r>
              <a:rPr lang="en-US" sz="2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Florida.</a:t>
            </a:r>
            <a:endParaRPr lang="en-U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u="sng" dirty="0" smtClean="0"/>
          </a:p>
          <a:p>
            <a:endParaRPr lang="en-US" sz="2000" dirty="0" smtClean="0"/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320377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9.staticflickr.com/8143/7578738408_d2b5bff03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5562600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End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5460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ephanie\AppData\Local\Microsoft\Windows\Temporary Internet Files\Content.Outlook\NOGQLAA3\IMG_20131021_180221_89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0"/>
            <a:ext cx="9135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648200"/>
            <a:ext cx="2438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Welcome to the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Farm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8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phanie\AppData\Local\Microsoft\Windows\Temporary Internet Files\Content.Outlook\NOGQLAA3\IMG_20131021_175942_99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498666">
            <a:off x="47234" y="535474"/>
            <a:ext cx="3505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Housing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6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ephanie\AppData\Local\Microsoft\Windows\Temporary Internet Files\Content.Outlook\NOGQLAA3\IMG_20131021_180059_49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455"/>
            <a:ext cx="9144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8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ephanie\AppData\Local\Microsoft\Windows\Temporary Internet Files\Content.Outlook\NOGQLAA3\IMG_20131021_175821_24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3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phanie\AppData\Local\Microsoft\Windows\Temporary Internet Files\Content.Outlook\NOGQLAA3\IMG_20131021_175925_39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914400"/>
            <a:ext cx="358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Housekeeping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0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ephanie\AppData\Local\Microsoft\Windows\Temporary Internet Files\Content.Outlook\NOGQLAA3\IMG_20131021_175850_50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5867400"/>
            <a:ext cx="3886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Transportation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arm4.staticflickr.com/3749/9669122631_e0dc0cf30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8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410200"/>
            <a:ext cx="3276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Working Hard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6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118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</cp:lastModifiedBy>
  <cp:revision>25</cp:revision>
  <dcterms:created xsi:type="dcterms:W3CDTF">2013-10-24T00:33:36Z</dcterms:created>
  <dcterms:modified xsi:type="dcterms:W3CDTF">2013-10-24T05:08:17Z</dcterms:modified>
</cp:coreProperties>
</file>